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</p:sldIdLst>
  <p:sldSz cx="9144000" cy="5143500" type="screen16x9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24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09E0C-4845-4B8D-9270-810E4ED7D116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69800-D848-4D7C-95D3-A83CB363936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66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69800-D848-4D7C-95D3-A83CB3639360}" type="slidenum">
              <a:rPr lang="vi-VN" smtClean="0"/>
              <a:pPr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705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69800-D848-4D7C-95D3-A83CB3639360}" type="slidenum">
              <a:rPr lang="vi-VN" smtClean="0"/>
              <a:pPr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276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646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408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551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172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77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3255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59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174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640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515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482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5A51-9583-4393-8181-901999947094}" type="datetimeFigureOut">
              <a:rPr lang="vi-VN" smtClean="0"/>
              <a:pPr/>
              <a:t>26/11/2021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7E626-4DF3-4B7E-9244-3B020ECCA97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0593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639728"/>
            <a:ext cx="7848872" cy="954107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992AA8-A595-4869-B576-F8C1B0807D68}"/>
              </a:ext>
            </a:extLst>
          </p:cNvPr>
          <p:cNvSpPr/>
          <p:nvPr/>
        </p:nvSpPr>
        <p:spPr>
          <a:xfrm>
            <a:off x="683568" y="1593835"/>
            <a:ext cx="7848872" cy="70788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69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1480"/>
            <a:ext cx="6840760" cy="421556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VỚI SỐ CÓ TẬN CÙNG LÀ CHỮ SỐ 0</a:t>
            </a:r>
            <a:endParaRPr lang="vi-VN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38442"/>
            <a:ext cx="4104456" cy="426647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1 324 x 20 = ?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1 324 x 20 = 1 324 x (2 x 10)                    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= (1 324 x 2) x 10               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=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2648 x 10                               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=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26 480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3528" y="2118214"/>
            <a:ext cx="3384376" cy="2560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800" dirty="0"/>
          </a:p>
          <a:p>
            <a:pPr marL="0" indent="0">
              <a:buFont typeface="Arial" pitchFamily="34" charset="0"/>
              <a:buNone/>
            </a:pPr>
            <a:endParaRPr lang="en-US" sz="1800" dirty="0"/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0070C0"/>
                </a:solidFill>
              </a:rPr>
              <a:t>Ta </a:t>
            </a:r>
            <a:r>
              <a:rPr lang="en-US" sz="1800" dirty="0" err="1">
                <a:solidFill>
                  <a:srgbClr val="0070C0"/>
                </a:solidFill>
              </a:rPr>
              <a:t>đặt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tính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rồi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tính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như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sau</a:t>
            </a:r>
            <a:r>
              <a:rPr lang="en-US" sz="1800" dirty="0">
                <a:solidFill>
                  <a:srgbClr val="0070C0"/>
                </a:solidFill>
              </a:rPr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/>
              <a:t>                  1 324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/>
              <a:t>              x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/>
              <a:t>                        20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/>
              <a:t>                 26 48</a:t>
            </a:r>
            <a:r>
              <a:rPr lang="en-US" sz="1800" dirty="0">
                <a:solidFill>
                  <a:srgbClr val="FF0000"/>
                </a:solidFill>
              </a:rPr>
              <a:t>0</a:t>
            </a:r>
            <a:r>
              <a:rPr lang="en-US" sz="1800" dirty="0"/>
              <a:t>   </a:t>
            </a:r>
            <a:endParaRPr lang="vi-VN" sz="18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783993" y="4091907"/>
            <a:ext cx="4433664" cy="399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1 324 x 20 = 26 480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40385" y="4293698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4427984" y="1330888"/>
            <a:ext cx="4433664" cy="1458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1 324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2 648,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2 648.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2 648,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26 480.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139952" y="1275606"/>
            <a:ext cx="0" cy="17281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9392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5524" y="1364002"/>
            <a:ext cx="3685831" cy="18518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 x 70 = (23 x 10)x (7 x 10)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23 x 10 x 7 x 10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23 x 7 x 10 x 10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(23 x 7)x (10 x 10)                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 x 100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16 100</a:t>
            </a:r>
            <a:endParaRPr lang="vi-VN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6176" y="1815667"/>
            <a:ext cx="2674640" cy="2800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vi-VN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84502" y="3374107"/>
            <a:ext cx="2803322" cy="1635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230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x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70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/>
              <a:t>                    16 1</a:t>
            </a:r>
            <a:r>
              <a:rPr lang="en-US" sz="1800" dirty="0">
                <a:solidFill>
                  <a:srgbClr val="FF0000"/>
                </a:solidFill>
              </a:rPr>
              <a:t>00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627784" y="4024988"/>
            <a:ext cx="5112568" cy="651719"/>
          </a:xfrm>
        </p:spPr>
        <p:txBody>
          <a:bodyPr>
            <a:normAutofit/>
          </a:bodyPr>
          <a:lstStyle/>
          <a:p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230 x 10 = 16 100</a:t>
            </a:r>
            <a:endParaRPr lang="vi-VN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144305" y="4664069"/>
            <a:ext cx="7920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4788024" y="1490316"/>
            <a:ext cx="4171474" cy="2287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161,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161.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161,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16 100</a:t>
            </a:r>
            <a:r>
              <a:rPr lang="en-US" sz="2000" dirty="0"/>
              <a:t>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45087" y="1491630"/>
            <a:ext cx="0" cy="18824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120678E-F739-4E75-893E-F1A3444F3FE8}"/>
              </a:ext>
            </a:extLst>
          </p:cNvPr>
          <p:cNvSpPr txBox="1">
            <a:spLocks/>
          </p:cNvSpPr>
          <p:nvPr/>
        </p:nvSpPr>
        <p:spPr>
          <a:xfrm>
            <a:off x="2071600" y="705096"/>
            <a:ext cx="5544108" cy="651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CD95D4E-50E0-4409-B3EA-878A32C8A8E5}"/>
              </a:ext>
            </a:extLst>
          </p:cNvPr>
          <p:cNvSpPr txBox="1">
            <a:spLocks/>
          </p:cNvSpPr>
          <p:nvPr/>
        </p:nvSpPr>
        <p:spPr>
          <a:xfrm>
            <a:off x="539552" y="153570"/>
            <a:ext cx="2520280" cy="651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230 x 70 = ?</a:t>
            </a:r>
            <a:endParaRPr lang="vi-VN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84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43" y="1059583"/>
            <a:ext cx="8229600" cy="3697058"/>
          </a:xfrm>
        </p:spPr>
        <p:txBody>
          <a:bodyPr/>
          <a:lstStyle/>
          <a:p>
            <a:r>
              <a:rPr lang="en-US" u="sng" dirty="0" err="1">
                <a:solidFill>
                  <a:srgbClr val="00B050"/>
                </a:solidFill>
              </a:rPr>
              <a:t>Ghi</a:t>
            </a:r>
            <a:r>
              <a:rPr lang="en-US" u="sng" dirty="0">
                <a:solidFill>
                  <a:srgbClr val="00B050"/>
                </a:solidFill>
              </a:rPr>
              <a:t> </a:t>
            </a:r>
            <a:r>
              <a:rPr lang="en-US" u="sng" dirty="0" err="1">
                <a:solidFill>
                  <a:srgbClr val="00B050"/>
                </a:solidFill>
              </a:rPr>
              <a:t>nhớ</a:t>
            </a:r>
            <a:r>
              <a:rPr lang="en-US" u="sng" dirty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tận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0.</a:t>
            </a:r>
          </a:p>
          <a:p>
            <a:pPr marL="0" indent="0">
              <a:buNone/>
            </a:pPr>
            <a:r>
              <a:rPr lang="en-US" dirty="0"/>
              <a:t>      Ta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xem</a:t>
            </a:r>
            <a:r>
              <a:rPr lang="en-US" dirty="0"/>
              <a:t> ở </a:t>
            </a:r>
            <a:r>
              <a:rPr lang="en-US" u="sng" dirty="0" err="1">
                <a:solidFill>
                  <a:srgbClr val="FF0000"/>
                </a:solidFill>
              </a:rPr>
              <a:t>tận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cùng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0, </a:t>
            </a:r>
            <a:r>
              <a:rPr lang="en-US" dirty="0" err="1"/>
              <a:t>thì</a:t>
            </a:r>
            <a:r>
              <a:rPr lang="en-US" dirty="0"/>
              <a:t> ta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bấy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.</a:t>
            </a:r>
            <a:endParaRPr lang="vi-VN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4" y="1"/>
            <a:ext cx="1944687" cy="145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F6E3257-9774-47A4-A5F6-6B128B97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41480"/>
            <a:ext cx="6840760" cy="421556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VỚI SỐ CÓ TẬN CÙNG LÀ CHỮ SỐ 0</a:t>
            </a:r>
            <a:endParaRPr lang="vi-VN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2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3558"/>
            <a:ext cx="9144000" cy="1458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i="1" dirty="0">
                <a:solidFill>
                  <a:srgbClr val="00B050"/>
                </a:solidFill>
              </a:rPr>
              <a:t>2. </a:t>
            </a:r>
            <a:r>
              <a:rPr lang="en-US" sz="2800" i="1" dirty="0" err="1">
                <a:solidFill>
                  <a:srgbClr val="00B050"/>
                </a:solidFill>
              </a:rPr>
              <a:t>Luyện</a:t>
            </a:r>
            <a:r>
              <a:rPr lang="en-US" sz="2800" i="1" dirty="0">
                <a:solidFill>
                  <a:srgbClr val="00B050"/>
                </a:solidFill>
              </a:rPr>
              <a:t> </a:t>
            </a:r>
            <a:r>
              <a:rPr lang="en-US" sz="2800" i="1" dirty="0" err="1">
                <a:solidFill>
                  <a:srgbClr val="00B050"/>
                </a:solidFill>
              </a:rPr>
              <a:t>tập</a:t>
            </a:r>
            <a:r>
              <a:rPr lang="en-US" sz="2800" i="1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i="1" dirty="0"/>
              <a:t>  </a:t>
            </a:r>
            <a:r>
              <a:rPr lang="en-US" sz="2800" dirty="0" err="1"/>
              <a:t>Bài</a:t>
            </a:r>
            <a:r>
              <a:rPr lang="en-US" sz="2800" dirty="0"/>
              <a:t> 1: </a:t>
            </a:r>
            <a:r>
              <a:rPr lang="en-US" sz="2800" dirty="0" err="1"/>
              <a:t>Đặt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rồi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i="1" dirty="0"/>
              <a:t>a,</a:t>
            </a:r>
            <a:r>
              <a:rPr lang="en-US" sz="2800" dirty="0"/>
              <a:t> 1 342 x 40                   b, 13 546 x 30              c, 5 642 x 200</a:t>
            </a:r>
            <a:endParaRPr lang="vi-VN" sz="2800" i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564" y="2355726"/>
            <a:ext cx="8760480" cy="2646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/>
              <a:t>            1 342                          13 546                           5 642    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dirty="0"/>
              <a:t>       x                                  </a:t>
            </a:r>
            <a:r>
              <a:rPr lang="en-US" sz="2800" dirty="0" err="1"/>
              <a:t>x</a:t>
            </a:r>
            <a:r>
              <a:rPr lang="en-US" sz="2800" dirty="0"/>
              <a:t>                                      </a:t>
            </a:r>
            <a:r>
              <a:rPr lang="en-US" sz="2800" dirty="0" err="1"/>
              <a:t>x</a:t>
            </a:r>
            <a:endParaRPr lang="en-US" sz="2800" dirty="0"/>
          </a:p>
          <a:p>
            <a:pPr marL="0" indent="0">
              <a:buFont typeface="Arial" pitchFamily="34" charset="0"/>
              <a:buNone/>
            </a:pPr>
            <a:r>
              <a:rPr lang="en-US" sz="2800" dirty="0"/>
              <a:t>                 40                                  30                               200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dirty="0"/>
              <a:t>          </a:t>
            </a:r>
            <a:r>
              <a:rPr lang="en-US" sz="2800" dirty="0">
                <a:solidFill>
                  <a:srgbClr val="FF0000"/>
                </a:solidFill>
              </a:rPr>
              <a:t>53 680                        406 380                    1 128 400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7269" y="3867894"/>
            <a:ext cx="153991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63888" y="3867894"/>
            <a:ext cx="15841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59488" y="3867894"/>
            <a:ext cx="15121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4" y="1"/>
            <a:ext cx="1944687" cy="145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5217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8516"/>
            <a:ext cx="8928992" cy="3078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Bài</a:t>
            </a:r>
            <a:r>
              <a:rPr lang="en-US" sz="2800" dirty="0"/>
              <a:t> 2: </a:t>
            </a:r>
            <a:r>
              <a:rPr lang="en-US" sz="2800" dirty="0" err="1"/>
              <a:t>Tính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a, 1 326 x 300                b, 3 450 x 20                  c, 1 450 x 800</a:t>
            </a:r>
          </a:p>
          <a:p>
            <a:pPr marL="0" indent="0">
              <a:buNone/>
            </a:pPr>
            <a:r>
              <a:rPr lang="en-US" sz="2800" dirty="0"/>
              <a:t>    = </a:t>
            </a:r>
            <a:r>
              <a:rPr lang="en-US" sz="2800" dirty="0">
                <a:solidFill>
                  <a:srgbClr val="FF0000"/>
                </a:solidFill>
              </a:rPr>
              <a:t>397 800                       </a:t>
            </a:r>
            <a:r>
              <a:rPr lang="en-US" sz="2800" dirty="0"/>
              <a:t>= </a:t>
            </a:r>
            <a:r>
              <a:rPr lang="en-US" sz="2800" dirty="0">
                <a:solidFill>
                  <a:srgbClr val="FF0000"/>
                </a:solidFill>
              </a:rPr>
              <a:t>69 000                          </a:t>
            </a:r>
            <a:r>
              <a:rPr lang="en-US" sz="2800" dirty="0"/>
              <a:t>= </a:t>
            </a:r>
            <a:r>
              <a:rPr lang="en-US" sz="2800" dirty="0">
                <a:solidFill>
                  <a:srgbClr val="FF0000"/>
                </a:solidFill>
              </a:rPr>
              <a:t>1 160 000       </a:t>
            </a:r>
            <a:endParaRPr lang="vi-VN" sz="2800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99792" y="2607754"/>
            <a:ext cx="0" cy="900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65995" y="2607754"/>
            <a:ext cx="0" cy="8280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692" y="1"/>
            <a:ext cx="1944687" cy="145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498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13589"/>
            <a:ext cx="8424863" cy="375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224" y="1"/>
            <a:ext cx="1944687" cy="145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172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419</Words>
  <Application>Microsoft Office PowerPoint</Application>
  <PresentationFormat>On-screen Show (16:9)</PresentationFormat>
  <Paragraphs>56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NHÂN VỚI SỐ CÓ TẬN CÙNG LÀ CHỮ SỐ 0</vt:lpstr>
      <vt:lpstr>Vậy 230 x 10 = 16 100</vt:lpstr>
      <vt:lpstr>NHÂN VỚI SỐ CÓ TẬN CÙNG LÀ CHỮ SỐ 0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Admin</cp:lastModifiedBy>
  <cp:revision>26</cp:revision>
  <dcterms:created xsi:type="dcterms:W3CDTF">2020-11-08T13:40:56Z</dcterms:created>
  <dcterms:modified xsi:type="dcterms:W3CDTF">2021-11-26T15:17:13Z</dcterms:modified>
</cp:coreProperties>
</file>